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7" r:id="rId2"/>
    <p:sldId id="316" r:id="rId3"/>
    <p:sldId id="317" r:id="rId4"/>
    <p:sldId id="318" r:id="rId5"/>
    <p:sldId id="319" r:id="rId6"/>
    <p:sldId id="320" r:id="rId7"/>
    <p:sldId id="372" r:id="rId8"/>
    <p:sldId id="373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336" r:id="rId25"/>
    <p:sldId id="337" r:id="rId26"/>
    <p:sldId id="338" r:id="rId27"/>
    <p:sldId id="339" r:id="rId28"/>
    <p:sldId id="340" r:id="rId29"/>
    <p:sldId id="341" r:id="rId30"/>
    <p:sldId id="342" r:id="rId31"/>
    <p:sldId id="343" r:id="rId32"/>
    <p:sldId id="344" r:id="rId33"/>
    <p:sldId id="345" r:id="rId34"/>
    <p:sldId id="346" r:id="rId35"/>
    <p:sldId id="347" r:id="rId36"/>
    <p:sldId id="348" r:id="rId37"/>
    <p:sldId id="349" r:id="rId38"/>
    <p:sldId id="350" r:id="rId39"/>
    <p:sldId id="351" r:id="rId40"/>
    <p:sldId id="352" r:id="rId41"/>
    <p:sldId id="353" r:id="rId42"/>
    <p:sldId id="354" r:id="rId43"/>
    <p:sldId id="355" r:id="rId44"/>
    <p:sldId id="356" r:id="rId45"/>
    <p:sldId id="357" r:id="rId46"/>
    <p:sldId id="358" r:id="rId47"/>
    <p:sldId id="359" r:id="rId48"/>
    <p:sldId id="360" r:id="rId49"/>
    <p:sldId id="361" r:id="rId50"/>
    <p:sldId id="362" r:id="rId51"/>
    <p:sldId id="363" r:id="rId52"/>
    <p:sldId id="364" r:id="rId53"/>
    <p:sldId id="365" r:id="rId54"/>
    <p:sldId id="366" r:id="rId55"/>
    <p:sldId id="367" r:id="rId56"/>
    <p:sldId id="368" r:id="rId57"/>
    <p:sldId id="369" r:id="rId58"/>
    <p:sldId id="370" r:id="rId59"/>
    <p:sldId id="371" r:id="rId60"/>
  </p:sldIdLst>
  <p:sldSz cx="16256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D7CB"/>
    <a:srgbClr val="FF7C80"/>
    <a:srgbClr val="BCE561"/>
    <a:srgbClr val="6FCF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9" d="100"/>
          <a:sy n="49" d="100"/>
        </p:scale>
        <p:origin x="148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995312"/>
            <a:ext cx="13817600" cy="4244622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6403623"/>
            <a:ext cx="12192000" cy="2943577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1290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0603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1" y="649111"/>
            <a:ext cx="3505200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1" y="649111"/>
            <a:ext cx="10312400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5380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2319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4" y="3039537"/>
            <a:ext cx="14020800" cy="5071532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4" y="8159048"/>
            <a:ext cx="14020800" cy="2666999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/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04571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3245556"/>
            <a:ext cx="69088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3245556"/>
            <a:ext cx="69088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94709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649114"/>
            <a:ext cx="14020800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9" y="2988734"/>
            <a:ext cx="6877049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9" y="4453467"/>
            <a:ext cx="6877049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1" y="2988734"/>
            <a:ext cx="6910917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1" y="4453467"/>
            <a:ext cx="6910917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11087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15624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56102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1755425"/>
            <a:ext cx="8229600" cy="8664222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36878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1755425"/>
            <a:ext cx="8229600" cy="8664222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17407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649114"/>
            <a:ext cx="140208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3245556"/>
            <a:ext cx="140208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11300181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11300181"/>
            <a:ext cx="5486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11300181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1016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625620" rtl="0" eaLnBrk="1" latinLnBrk="0" hangingPunct="1">
        <a:lnSpc>
          <a:spcPct val="90000"/>
        </a:lnSpc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405" indent="-406405" algn="l" defTabSz="1625620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2790AF6-D65E-4EBE-97C9-9A2B8D124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2176" y="-2389963"/>
            <a:ext cx="20450169" cy="14337735"/>
          </a:xfrm>
          <a:prstGeom prst="rect">
            <a:avLst/>
          </a:prstGeom>
        </p:spPr>
      </p:pic>
      <p:sp>
        <p:nvSpPr>
          <p:cNvPr id="10" name="สี่เหลี่ยมผืนผ้า 9"/>
          <p:cNvSpPr/>
          <p:nvPr/>
        </p:nvSpPr>
        <p:spPr>
          <a:xfrm>
            <a:off x="1215232" y="2990280"/>
            <a:ext cx="13825536" cy="6211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17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SanamDeklenchaya" pitchFamily="2" charset="0"/>
              </a:rPr>
              <a:t>ข้อสอบพิชิต </a:t>
            </a:r>
            <a:r>
              <a:rPr lang="en-US" sz="117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SanamDeklenchaya" pitchFamily="2" charset="0"/>
              </a:rPr>
              <a:t>O-NET </a:t>
            </a:r>
          </a:p>
          <a:p>
            <a:pPr algn="ctr"/>
            <a:r>
              <a:rPr lang="th-TH" sz="117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SanamDeklenchaya" pitchFamily="2" charset="0"/>
              </a:rPr>
              <a:t>ภาษาอังกฤษ ป.6</a:t>
            </a:r>
            <a:endParaRPr lang="en-US" sz="4978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SanamDeklenchaya" pitchFamily="2" charset="0"/>
            </a:endParaRPr>
          </a:p>
          <a:p>
            <a:pPr algn="ctr"/>
            <a:r>
              <a:rPr lang="th-TH" sz="7111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SanamDeklenchaya" pitchFamily="2" charset="0"/>
              </a:rPr>
              <a:t>ชุดที่ 2</a:t>
            </a:r>
            <a:endParaRPr lang="en-US" sz="15645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SanamDeklenchay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89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8. A: Would you like to come over? We can watch TV together.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B: ________________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A: That’s great.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I’ve never knew where your house is.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That’s fine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OK, I’ll bring the popcorn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You should come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C39EC0B8-AECA-4AEC-A0B2-2A5B5E49B324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094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2442 0.300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21" y="150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9. John: What do you like to do in your free time?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Jane: I like reading and watching TV.____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John: I collect stamps.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How are you?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How about you?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What do you do?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What are you doing?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CC2B43AF-45E4-4DF7-800E-60A0AB817A98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5657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29531 0.212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66" y="106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10. Peter: I visited my grandparents in </a:t>
            </a:r>
            <a:r>
              <a:rPr lang="en-US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Khonkaen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last weekend.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Mark: Great!________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Peter: I went shopping and had dinner with them.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How did you go back?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What did you do there?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When did you go shopping?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Where did you have diner?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6DA97490-7DA3-41FE-8305-9FC5B6386A1E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17236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29336 0.220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68" y="110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11. On the phone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en-US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Metha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: Please ask John to call </a:t>
            </a:r>
            <a:r>
              <a:rPr lang="en-US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Metha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back.</a:t>
            </a:r>
          </a:p>
          <a:p>
            <a:pPr>
              <a:lnSpc>
                <a:spcPct val="150000"/>
              </a:lnSpc>
            </a:pPr>
            <a:r>
              <a:rPr lang="en-US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Nacy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: _____, please.</a:t>
            </a:r>
          </a:p>
          <a:p>
            <a:pPr>
              <a:lnSpc>
                <a:spcPct val="150000"/>
              </a:lnSpc>
            </a:pPr>
            <a:r>
              <a:rPr lang="en-US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Metha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: </a:t>
            </a:r>
            <a:r>
              <a:rPr lang="en-US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Metha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, M-E-T-H-A. Thank you.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Speak softly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see you later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Say your name again, please.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Send your telephone number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864796E7-431C-43E1-A0E7-64ED97C75413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071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29629 0.334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14" y="167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12. At the party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Frank: Joey, do you know that song? What’s the name?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Joey: ____, What did you say?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Frank:  The name of the song! What is it?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Sorry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Certainly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Not at all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My pleasure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04AA9215-130A-431D-92F3-272638BCF9D8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5791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29238 0.155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19" y="7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13.	Mom:	__________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You:	I’m drawing a picture.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1. What do you do?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2. Are you a painter?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</a:t>
            </a: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What are you doing?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4. Do you like your teacher?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0993F635-AD06-428F-AF70-29EED412EE94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7706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5254 0.252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27" y="126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14.	Jack:	You won the gold medal.  Congratulations!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    Rose:	 _____________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I’m sorry.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2. Thank you.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3. Never mind.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4. You’re welcome.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0D9A5703-9EC7-43C9-8CE8-EB6A5F1815D5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3094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5254 0.170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27" y="85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15. You’re stepping on someone’s foot.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You say, “_________”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It’s okay!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2. I’m sorry!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3. Don’t worry!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4. Just a moment!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7F00C2A2-9797-4F0A-A43D-5AC367947A13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954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5059 0.170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29" y="85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16. Pam: Thank you very much.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Ali: ______________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1. I’m good.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2. That’s right.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3. Never mind.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4. You’re welcome.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0269E19F-4668-480D-B7E3-58659EBC5532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1178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4863 0.340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32" y="170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17.	Tom wants to go to the bank.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Tom:	Excuse me.   _____________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A man: Walk down this street. It’s on the right corner.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1. 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When is the bank open?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 Which bank do you like?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 How can I get to the bank?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 Why do you work at the bank?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C3968A96-79EA-437E-9B9D-C76AEF8F8358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0269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2149 0.299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74" y="149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215232" y="2990280"/>
            <a:ext cx="13825536" cy="6211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สาระที่ 1   ภาษาเพื่อการสื่อสาร  </a:t>
            </a:r>
          </a:p>
          <a:p>
            <a:r>
              <a:rPr lang="th-TH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มาตรฐาน ต 1.2     มีทักษะการสื่อสารทางภาษาในการแลกเปลี่ยนข้อมูลข่าวสาร แสดงความรู้สึก และความคิดเห็นอย่างมีประสิทธิภาพ</a:t>
            </a:r>
          </a:p>
        </p:txBody>
      </p:sp>
    </p:spTree>
    <p:extLst>
      <p:ext uri="{BB962C8B-B14F-4D97-AF65-F5344CB8AC3E}">
        <p14:creationId xmlns:p14="http://schemas.microsoft.com/office/powerpoint/2010/main" val="420806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18.	Sue and Kate are walking home.      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Sue: It’s raining!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Kate: Oh, no!  I don’t want to ____________.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dry out	         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get wet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warm up			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 keep clean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937F0E85-976A-458A-BAC6-0D4F050CD163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7619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2246 0.203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23" y="101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19.  A: I won the beauty contest.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B: _________________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What prize did you get?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2. Can you show me the prize?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3. Congratulations on your success.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4. Don’t worry. You should try it again.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210D0B4F-9E5A-407E-B9DA-590FB2A01F00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259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3213 0.252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11" y="126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20.  A: You look tired. Are you okay?      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B: _____________ I have a fever.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No, I’m fine.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Yes, I’m fine.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Yes, I feel happy.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No, I don’t feel well. 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1EDC20EB-0F65-4BA0-B3B4-5CD715A2C937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0164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2725 0.343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67" y="17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21.  Tom asks Tim to go to a movie, but Tim cannot go with Tom.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Tom: Would you like to go to a movie with me tonight?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Tim: _____________________________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1. What kind of movie do you like?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How much is the ticket I have to pay for?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I’d love to go with you. Wait for me, please.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I’m afraid I can’t. I have to do my homework. 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6D79F5EC-1D11-41BC-8DE3-0799465FE20D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0426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2529 0.444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70" y="22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22.  Joe is introducing Mai, a Cambodian friend to Jane.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Joe: Jane, ________________, Mai.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Mai : Hi Jane. It’s nice to meet you.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Jane: Hi </a:t>
            </a:r>
            <a:r>
              <a:rPr lang="en-US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Maii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. Nice to meet you, too.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this is my friend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here is my sister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do you know her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may I introduce myself 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AC1C8D32-A89B-408E-9EEC-B7179547A6FF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6062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2344 0.168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72" y="84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23. Amy: Let me introduce myself. I’m Amy.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Prim: Hi Amy. I’m Prim.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Amy: __________________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I’m all right.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2. Fine, thank you.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3. I have to go, bye.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4. Nice to meet you.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008C9ABA-F683-463F-BA12-17F363FC9B88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2941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1953 0.391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77" y="195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24. Raul: Would you like a drink?           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Tony: _______________ I’m very thirsty now.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1. Yes, please.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2. No, thanks.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3. No, I wouldn’t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4. Yes, you would.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C5421444-F4CC-48FE-B733-68845C8D50C2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2328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2149 0.071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74" y="35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25. Ming: Would you like to go to the party tonight?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Chai: _________ I have to do my hometown.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1. I’m sorry.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2. I’d love to.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3. You’re sorry.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4. You’d like to.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877BB684-2A82-4E58-9BF2-A76EE2B88AE4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8350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2051 0.071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25" y="35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474252" y="2533080"/>
            <a:ext cx="15133609" cy="59330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In Thailand, Kanda, a Thai host student, is talking to Jayda ,a Malaysian exchange student.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Kanda: ___(26)___ for next Sunday?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Jayda:  Not really. I’ve heard about Buddhist Lent Day, but I don’t know ___(27)___ on that day.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Kanda: oh, you heard of it! On that day, people go to temples____(28)___.They also give candles to monks so monks in temples with no electricity. So monks can use them  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during the rainy season.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Jayda: I see. ___(29) ___It’s interesting, I think.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Kanda: Of course! I was going to ask you about Joining us. Let me tell you more.</a:t>
            </a:r>
          </a:p>
        </p:txBody>
      </p:sp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073808" y="6637282"/>
            <a:ext cx="14707940" cy="712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26. 	1. Do you really think 								2. Do you have any plans </a:t>
            </a:r>
          </a:p>
          <a:p>
            <a:pPr>
              <a:lnSpc>
                <a:spcPct val="150000"/>
              </a:lnSpc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3. What should we celebrate 					4. What festival do you have 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61574E1A-EF1C-4B5E-99A6-BC4AD0B2FD22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912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80733 0.330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361" y="16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474252" y="2533080"/>
            <a:ext cx="15133609" cy="59330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In Thailand, Kanda, a Thai host student, is talking to Jayda ,a Malaysian exchange student.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Kanda: ___(26)___ for next Sunday?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Jayda:  Not really. I’ve heard about Buddhist Lent Day, but I don’t know ___(27)___ on that day.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Kanda: oh, you heard of it! On that day, people go to temples____(28)___.They also give candles to monks so monks in temples with no electricity. So monks can use them  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during the rainy season.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Jayda: I see. ___(29) ___It’s interesting, I think.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Kanda: Of course! I was going to ask you about Joining us. Let me tell you more.</a:t>
            </a:r>
          </a:p>
        </p:txBody>
      </p:sp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073808" y="6637282"/>
            <a:ext cx="14707940" cy="712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27. 	1. why they will do 							2. how they will do </a:t>
            </a:r>
          </a:p>
          <a:p>
            <a:pPr>
              <a:lnSpc>
                <a:spcPct val="150000"/>
              </a:lnSpc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3. what they will do 						4. when they will do 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8571931C-027E-4541-9580-F1EF935688BD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0147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5537 0.417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73" y="208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76672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Maya is an exchange student. Your teacher introduces her to the class.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What should you say to Maya?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Never mind.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You are new.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Nice to meet you.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You’re welcome.</a:t>
            </a:r>
          </a:p>
        </p:txBody>
      </p:sp>
      <p:sp>
        <p:nvSpPr>
          <p:cNvPr id="2" name="Star: 5 Points 1">
            <a:extLst>
              <a:ext uri="{FF2B5EF4-FFF2-40B4-BE49-F238E27FC236}">
                <a16:creationId xmlns:a16="http://schemas.microsoft.com/office/drawing/2014/main" id="{A11047A8-0D74-41C8-9D1E-754C961B3CF3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739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29717 0.189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63" y="94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474252" y="2533080"/>
            <a:ext cx="15133609" cy="59330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In Thailand, Kanda, a Thai host student, is talking to Jayda ,a Malaysian exchange student.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Kanda: ___(26)___ for next Sunday?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Jayda:  Not really. I’ve heard about Buddhist Lent Day, but I don’t know ___(27)___ on that day.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Kanda: oh, you heard of it! On that day, people go to temples____(28)___.They also give candles to monks so monks in temples with no electricity. So monks can use them  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during the rainy season.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Jayda: I see. ___(29) ___It’s interesting, I think.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Kanda: Of course! I was going to ask you about Joining us. Let me tell you more.</a:t>
            </a:r>
          </a:p>
        </p:txBody>
      </p:sp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073808" y="8213834"/>
            <a:ext cx="14707940" cy="37364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28. 	1. to offer food 									2. with umbrellas </a:t>
            </a:r>
          </a:p>
          <a:p>
            <a:pPr>
              <a:lnSpc>
                <a:spcPct val="150000"/>
              </a:lnSpc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3. to keep promise 							4. wearing raincoats 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F39FF860-519D-4F05-BE4C-56C7A23212D7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55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5635 0.318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22" y="159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474252" y="2533080"/>
            <a:ext cx="15133609" cy="59330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In Thailand, Kanda, a Thai host student, is talking to Jayda ,a Malaysian exchange student.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Kanda: ___(26)___ for next Sunday?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Jayda:  Not really. I’ve heard about Buddhist Lent Day, but I don’t know ___(27)___ on that day.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Kanda: oh, you heard of it! On that day, people go to temples____(28)___.They also give candles to monks so monks in temples with no electricity. So monks can use them  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during the rainy season.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Jayda: I see. ___(29) ___It’s interesting, I think. </a:t>
            </a: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Kanda: Of course! I was going to ask you about Joining us. Let me tell you more.</a:t>
            </a:r>
          </a:p>
        </p:txBody>
      </p:sp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073808" y="8213834"/>
            <a:ext cx="14707940" cy="37364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29. 	1. I’d like to stay home. 					2. You like rainy season. </a:t>
            </a:r>
          </a:p>
          <a:p>
            <a:pPr>
              <a:lnSpc>
                <a:spcPct val="150000"/>
              </a:lnSpc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Can you tell my family? 					4. May I join the activities? 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1C797BF7-F7EC-4BF0-A7C7-CA788D4E3B10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9490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75303 0.405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646" y="20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30. Teacher: It’s very dark in here. 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Please ____________.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Student: Yes, sir.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ป.6/2)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turn on the light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2. close the window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3. switch off the fan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4. clean the blackboard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31AEA02E-FD93-433F-9EDB-BC293D8C7F52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6063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6514 0.094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62" y="4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31. The floor is wet. Your friend is walking there.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What should you say to your friend?      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ป.6/2)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Be quiet. 		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Be quick.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Be patient. 	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Be careful. 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F0D155D5-7AA6-42ED-97A3-DEE8F9EDB13D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1203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457 0.338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85" y="169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32. Chai sits in the fifth row in class, but he cannot see the numbers on the board.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clearly. Chai should___________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ป.6/2)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move to the last row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move to the front row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borrow his friend’s notebook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borrow his friend’s eyeglasses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AD1F3C58-2ED9-4944-A0F5-E5AF60D9FA05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7328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3897 0.202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53" y="10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33. The Floor is wet. Your brother is walking on it.</a:t>
            </a:r>
          </a:p>
          <a:p>
            <a:pPr>
              <a:lnSpc>
                <a:spcPct val="150000"/>
              </a:lnSpc>
            </a:pP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>
              <a:lnSpc>
                <a:spcPct val="150000"/>
              </a:lnSpc>
            </a:pP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What should you say to him?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ป.6/2)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Be quiet		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Hurry up.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Be careful.		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Step down.</a:t>
            </a:r>
          </a:p>
          <a:p>
            <a:pPr>
              <a:lnSpc>
                <a:spcPct val="150000"/>
              </a:lnSpc>
            </a:pP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CAAD3B-5BF3-4ECD-A23B-2A4D2F5B16E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619" y="3124496"/>
            <a:ext cx="3010043" cy="2582621"/>
          </a:xfrm>
          <a:prstGeom prst="rect">
            <a:avLst/>
          </a:prstGeom>
        </p:spPr>
      </p:pic>
      <p:sp>
        <p:nvSpPr>
          <p:cNvPr id="7" name="Star: 5 Points 6">
            <a:extLst>
              <a:ext uri="{FF2B5EF4-FFF2-40B4-BE49-F238E27FC236}">
                <a16:creationId xmlns:a16="http://schemas.microsoft.com/office/drawing/2014/main" id="{1A846EDB-4EDA-4ED4-8139-EC5600604925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0212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1172 0.287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86" y="143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34. An old man gets on the bus. There is no seat for him. You want to give him your seat.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What should you say to him?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ป.6/3)  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Is this your seat?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Can you sit down?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Would you like to sit?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Do you like your seat?</a:t>
            </a:r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5CC8C423-FE8D-4A3A-9D22-7E5066F3A638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80517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1465 0.294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32" y="147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35. Son: Please Mom, ________(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ป.6/3)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Mom: No, dear. You can’t, It’s time for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     bed.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1. may you get up late?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2. can you read a story?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3. may I try to sleep early?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4. can I use my smartphone?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AE21A83D-CADD-4DA7-AA27-00F9C4B083B8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5138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8154 0.380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82" y="190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36. </a:t>
            </a:r>
            <a:r>
              <a:rPr lang="en-US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Anek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is looking for a seat in the canteen. There is an empty seat near a boy.  </a:t>
            </a:r>
          </a:p>
          <a:p>
            <a:pPr>
              <a:lnSpc>
                <a:spcPct val="150000"/>
              </a:lnSpc>
            </a:pPr>
            <a:r>
              <a:rPr lang="en-US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Anek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: Excuse me. _________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Boy: Yes it is.  Go ahead.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ป.6/3) 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Is this table all right?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2. Is it okay if I sit here?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3. Would you mind if I sat here?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4. Would you mind sitting there?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19CFF5D9-12C3-49E3-8C74-FE9E4FF19917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6592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7871 0.241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36" y="120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37. At the reception desk  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ป.6/3)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Receptionist: _________________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Guest: I’m trying to find a toilet.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May I help you?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May I tell you?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	3. May you tell me?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Can you help me?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8DAAE0EA-7A85-45EA-BCBF-10BE791246C4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1470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3799 0.105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04" y="5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8881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A: Sorry I’m late.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  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B : _______________________ 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It’s too bad			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You’re welcome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That’s alright	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It’s quite late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394DAD3A-CE23-4BEE-9BA0-594E64003128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0586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29629 0.285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14" y="142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38. Mia: I am very thirsty.______             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Jacob: Yes, sure!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ป.6/3)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Would I get you some soup?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Would you like some snacks?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Can I have some water please?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Can you give me some fried rice?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815C2458-6207-4304-A809-4AC44617CC8D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834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127 0.243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5" y="12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39, In the gym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ป.6/3)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Ethan: Can I borrow your racket?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Olivia: _______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No, thanks.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Yes, please.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No, here it is.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Yes, here you are.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33D8EB6C-7C9B-4F32-AD8E-F556793DE78D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4804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1563 0.380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81" y="190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40. You want someone to take a photo for you. What would you say to him?          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ป.6/3)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Can I take a photo?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May I take a photo for you?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Do you want to take a photo?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Could you take a photo for me?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DC3FD45F-DAC7-439F-A185-91CF575D6CCA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716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3115 0.342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63" y="170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41. Lisa: It’s very heavy.  I can’t lift it up.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Pete: _____________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ป.6/3)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God bless you.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2. Let me help you.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3. Show me your hands.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4. That’s very kind of you.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197EBF9B-8409-4175-889E-CFE755234437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96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709 0.158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45" y="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45.  Ann lost her way to the bank, she needs some help.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ป.6/3)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Ann: Excuse me. _____________ the bank?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Ben: Sure! Walk straight and turn left.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Ann: Thank you for your kindness.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1. Can I pick you up to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2. Does this bus take us to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3. Could you tell me how to get to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  4. Do you know when the bus stops at 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8106D6DB-774F-47B5-A1C0-46C9E611C9BE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1139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8545 0.334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77" y="167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46. Doug: Oh, no! It’s very heavy. I can’t lift it up.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Ethan: ________________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ป.6/3)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Let me help you.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2. You’re very heavy.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3. The lift is over there.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4. Show me your hands.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EE9E5300-88D6-44F6-B800-2598BC0D40DE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9717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418 0.061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90" y="30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47. You are waiting for a bus. You want to know when the bus comes.    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What should you say? 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ป.6/4)  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What bus goes downtown?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2. Is that the time? I must go.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3.  I’m sorry. Do you have time?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4. Excuse me. What time is the next bus?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EBF821B5-05B9-4509-91ED-90042258FEB9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2413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5537 0.330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73" y="16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48. Logan: ________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ป.6/4)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Emily: She has long brown hair.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1. What is your neighbor like?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2. What does your neighbor do?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3. What is your neighbor doing?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4. What does your neighbor look like?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1719A728-F9C3-4C80-A13E-C6D259DF554F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6105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4766 0.333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83" y="166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49. Teacher: ____________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Student: I’m eleven.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ป.6/4)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How old are you?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How much do you weigh?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How often do you exercise?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How many books do you have?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AC221654-BC4A-4C42-9273-E86A48EC38C2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5319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1084 0.066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47" y="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50. Mark: _______________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Pang: Thailand.    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ป.6/4)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What can you do?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Why are you going?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When do you arrive?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Where are you from?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AA4AF0FD-EE06-4F2E-A608-8ED8DF64276F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4013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1084 0.343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47" y="17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8881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Rose: You look very happy.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Ben: I am. I got an A in English!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Rose: ____________________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Cheers!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That’s correct!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Thank you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Congratulations!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5A412FF0-C1A7-4E57-BA7F-4589E8AD3FD8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07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2608 0.369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09" y="184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51. Samuel: How did you go to the cave?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Wayne: ___________________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ป.6/4)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I rode my bike.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It was very dark.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It was very nice there.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I wanted to see the rocks.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2A94A21C-FCA9-4E0B-94E0-252117AA6833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4070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0986 0.060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98" y="30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52. Ping: __________________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ป.6/4)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Tek: I like collecting coins. I have a lot in my album.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1. What is your hobby?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2. Where are your coins?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3. Where is your coin album?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4. What is your favorite subject?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1441D611-447C-4260-8217-A152168049C0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1670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-0.00781 L 0.36416 0.066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13" y="37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53. Molly: __________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ป.6/4)  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Nancy: I like science.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What does she teach?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Are you doing homework?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What is your favorite subject?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Are you study for the test?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A3CF70EB-1690-49B2-9BDF-BB1AB55C40C7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2270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4277 0.243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39" y="12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54. Liam: I failed the math test. 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Noah: ______________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ป.6/5)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I ‘m good at it.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Congratulation!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You’re welcome!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I’m sorry to hear that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1E4B4C7E-E3B2-4C50-BF2E-FC53B8A353D8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753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1465 0.333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32" y="166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55. After the movie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ป.6/5)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Oliver: How was the movie?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Amelia: _______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It was great.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It is in the city.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It helps me a lot.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It took two hours.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10BBE858-DE50-4F53-8776-B1866B484A84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7895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1084 0.094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47" y="4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56. Ping: Do you like that movie?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Kim: _______ It’s amazing.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ป.6/5)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Yes, I do.		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Yes, I am.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No, I don’t.		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No, I’m not.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C8483D90-7078-4390-BDEB-55C48FBAB4EF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3516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1953 0.065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77" y="3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57. A and B are talking about the season they like.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A: Why do you like hot season?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B: ……………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ป.6/5)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I like going to the beach.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I like playing in the snow.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I like wearing nice sweaters.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I like skiing on the mountain. 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163D2F7B-16BE-43CC-8235-26D946C73E62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7491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3506 0.106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58" y="53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58. Joe: What subject do you like most?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Jim: English. It’s fun.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Joe: _____ A lot foreigners visit our province, and I like talking to them.        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ป.6/5)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Me, too.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Not for me.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Me, neither.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Neither do I.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7FEC9EB8-BA3F-4B2C-9399-6A31CBCF343F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4502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1856 0.161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28" y="80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59.	Sarah won the first prize.  How does she feel?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ป.6/5)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1. 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Glad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2.  Angry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3.  Sleepy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4.  Bored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270DC868-D9A1-488F-A133-1CE4A7863240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2361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7481 0.012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40" y="6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4" name="สี่เหลี่ยมผืนผ้า 9">
            <a:extLst>
              <a:ext uri="{FF2B5EF4-FFF2-40B4-BE49-F238E27FC236}">
                <a16:creationId xmlns:a16="http://schemas.microsoft.com/office/drawing/2014/main" id="{791047AD-10AB-488D-95DA-25F7971F9224}"/>
              </a:ext>
            </a:extLst>
          </p:cNvPr>
          <p:cNvSpPr/>
          <p:nvPr/>
        </p:nvSpPr>
        <p:spPr>
          <a:xfrm>
            <a:off x="1294525" y="2569779"/>
            <a:ext cx="14707940" cy="8891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60.	Nina:	What do you think about my new dress?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Jane:	Wow!  It’s ______________.             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ป.6/5)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1. 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easy		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2.  hard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3.  clear		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4.  great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BFC0D0A9-2751-4BE9-B4BB-0FDDB114EFC3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625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7481 0.338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40" y="169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8881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Paula: What do you think about my handwriting?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Alice: ______________     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Sure, That’s a test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It’s nice! I like it.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All right. On your left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I’m learning It’s easy.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EDD9AA3E-3783-4B29-9082-F1ED0083CBD0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7675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2442 0.144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21" y="7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8881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5. Greg: Could you pass me the paper please?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</a:t>
            </a:r>
            <a:r>
              <a:rPr lang="en-US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Janny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: __________   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 Greg: Thank you?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No, Thanks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Yes, Please.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Here you are.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Another time.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EDD9AA3E-3783-4B29-9082-F1ED0083CBD0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6004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251 0.281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60" y="140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8881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6. Your friend hurried to see you, but unluckily, he fell and hurt his knee.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What should you say to your friend?       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 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How are you?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Are you okay?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What are you doing?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Do you want to see me?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EDD9AA3E-3783-4B29-9082-F1ED0083CBD0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9085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251 0.147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60" y="73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C03C6E-C7E1-4BF9-B9C8-DAF904146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BCF0D273-9A9A-4989-BE21-1EB25633AD4F}"/>
              </a:ext>
            </a:extLst>
          </p:cNvPr>
          <p:cNvSpPr/>
          <p:nvPr/>
        </p:nvSpPr>
        <p:spPr>
          <a:xfrm>
            <a:off x="1026046" y="2501549"/>
            <a:ext cx="14707940" cy="9291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7. A: I’m going downtown. Which bus should I take?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1.2 ป.6/1)</a:t>
            </a:r>
          </a:p>
          <a:p>
            <a:pPr>
              <a:lnSpc>
                <a:spcPct val="15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B: Number 71.  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A: ________________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B: Bus 71 goes downtown.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A: Great. Thanks for your help.          	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Where is it?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Pardon?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Can you tell me?</a:t>
            </a:r>
          </a:p>
          <a:p>
            <a:pPr>
              <a:lnSpc>
                <a:spcPct val="15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Would you like to go?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C9F88D10-2CE2-4135-9FA7-D6ECA87B4B07}"/>
              </a:ext>
            </a:extLst>
          </p:cNvPr>
          <p:cNvSpPr/>
          <p:nvPr/>
        </p:nvSpPr>
        <p:spPr>
          <a:xfrm>
            <a:off x="-4225158" y="5200036"/>
            <a:ext cx="1308538" cy="115346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0316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375E-6 1.875E-6 L 0.31856 0.299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28" y="149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408</TotalTime>
  <Words>2718</Words>
  <Application>Microsoft Office PowerPoint</Application>
  <PresentationFormat>Custom</PresentationFormat>
  <Paragraphs>388</Paragraphs>
  <Slides>59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5" baseType="lpstr">
      <vt:lpstr>Arial</vt:lpstr>
      <vt:lpstr>Calibri</vt:lpstr>
      <vt:lpstr>Calibri Light</vt:lpstr>
      <vt:lpstr>Comic Sans MS</vt:lpstr>
      <vt:lpstr>TH Niramit AS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TheTuck</dc:creator>
  <cp:lastModifiedBy>TheTuck</cp:lastModifiedBy>
  <cp:revision>12</cp:revision>
  <dcterms:created xsi:type="dcterms:W3CDTF">2019-10-28T03:10:38Z</dcterms:created>
  <dcterms:modified xsi:type="dcterms:W3CDTF">2019-11-10T11:37:40Z</dcterms:modified>
</cp:coreProperties>
</file>